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CANTAI ALEGREMENTE A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CANTAI ALEGREMENTE A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Cantai alegremente, </a:t>
            </a:r>
          </a:p>
          <a:p>
            <a:r>
              <a:rPr lang="pt-BR" dirty="0"/>
              <a:t>Cantai a Deus louvor; </a:t>
            </a:r>
          </a:p>
          <a:p>
            <a:r>
              <a:rPr lang="pt-BR" dirty="0"/>
              <a:t>Trazei a Ele um canto </a:t>
            </a:r>
          </a:p>
          <a:p>
            <a:r>
              <a:rPr lang="pt-BR" dirty="0"/>
              <a:t>De júbilo e de amor.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CANTAI ALEGREMENTE A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Deus quem faz a terra </a:t>
            </a:r>
          </a:p>
          <a:p>
            <a:r>
              <a:rPr lang="pt-BR" dirty="0"/>
              <a:t>Seus frutos produzir, </a:t>
            </a:r>
          </a:p>
          <a:p>
            <a:r>
              <a:rPr lang="pt-BR" dirty="0"/>
              <a:t>E as estações do ano, </a:t>
            </a:r>
          </a:p>
          <a:p>
            <a:r>
              <a:rPr lang="pt-BR" dirty="0"/>
              <a:t>Em ordem, prosseguir. </a:t>
            </a:r>
          </a:p>
        </p:txBody>
      </p:sp>
    </p:spTree>
    <p:extLst>
      <p:ext uri="{BB962C8B-B14F-4D97-AF65-F5344CB8AC3E}">
        <p14:creationId xmlns:p14="http://schemas.microsoft.com/office/powerpoint/2010/main" val="3437845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CANTAI ALEGREMENTE A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7ACAAF1-1351-4CDD-BA75-7F0E4592BB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Deus que envia as chuvas,</a:t>
            </a:r>
          </a:p>
          <a:p>
            <a:r>
              <a:rPr lang="pt-BR" dirty="0"/>
              <a:t>E os montes faz florir; </a:t>
            </a:r>
          </a:p>
          <a:p>
            <a:r>
              <a:rPr lang="pt-BR" dirty="0"/>
              <a:t>E os vales, exultantes, </a:t>
            </a:r>
          </a:p>
          <a:p>
            <a:r>
              <a:rPr lang="pt-BR" dirty="0"/>
              <a:t>De trigo faz cobrir. </a:t>
            </a:r>
          </a:p>
        </p:txBody>
      </p:sp>
    </p:spTree>
    <p:extLst>
      <p:ext uri="{BB962C8B-B14F-4D97-AF65-F5344CB8AC3E}">
        <p14:creationId xmlns:p14="http://schemas.microsoft.com/office/powerpoint/2010/main" val="111039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CANTAI ALEGREMENTE A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E613F02-BDB8-4724-9EDF-A573BF0AB0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tudo multiplica </a:t>
            </a:r>
          </a:p>
          <a:p>
            <a:r>
              <a:rPr lang="pt-BR" dirty="0"/>
              <a:t>Em Sua compaixão, </a:t>
            </a:r>
          </a:p>
          <a:p>
            <a:r>
              <a:rPr lang="pt-BR" dirty="0"/>
              <a:t>E o ano de fartura </a:t>
            </a:r>
          </a:p>
          <a:p>
            <a:r>
              <a:rPr lang="pt-BR" dirty="0"/>
              <a:t>Coroa a Sua mão.</a:t>
            </a:r>
          </a:p>
        </p:txBody>
      </p:sp>
    </p:spTree>
    <p:extLst>
      <p:ext uri="{BB962C8B-B14F-4D97-AF65-F5344CB8AC3E}">
        <p14:creationId xmlns:p14="http://schemas.microsoft.com/office/powerpoint/2010/main" val="2699837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CANTAI ALEGREMENTE A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Trazei aos Seus altares </a:t>
            </a:r>
          </a:p>
          <a:p>
            <a:r>
              <a:rPr lang="pt-BR" dirty="0"/>
              <a:t>Dos frutos que Ele deu, </a:t>
            </a:r>
          </a:p>
          <a:p>
            <a:r>
              <a:rPr lang="pt-BR" dirty="0"/>
              <a:t>E as almas da colheita, </a:t>
            </a:r>
          </a:p>
          <a:p>
            <a:r>
              <a:rPr lang="pt-BR" dirty="0"/>
              <a:t>Por quem também morreu. </a:t>
            </a:r>
          </a:p>
        </p:txBody>
      </p:sp>
    </p:spTree>
    <p:extLst>
      <p:ext uri="{BB962C8B-B14F-4D97-AF65-F5344CB8AC3E}">
        <p14:creationId xmlns:p14="http://schemas.microsoft.com/office/powerpoint/2010/main" val="2289207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CANTAI ALEGREMENTE A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Prostrai-vos diante </a:t>
            </a:r>
            <a:r>
              <a:rPr lang="pt-BR" dirty="0" err="1"/>
              <a:t>dEle</a:t>
            </a:r>
            <a:r>
              <a:rPr lang="pt-BR" dirty="0"/>
              <a:t> </a:t>
            </a:r>
          </a:p>
          <a:p>
            <a:r>
              <a:rPr lang="pt-BR" dirty="0"/>
              <a:t>Humildes, com louvor, </a:t>
            </a:r>
          </a:p>
          <a:p>
            <a:r>
              <a:rPr lang="pt-BR" dirty="0"/>
              <a:t>E mais, em vossas vidas, </a:t>
            </a:r>
          </a:p>
          <a:p>
            <a:r>
              <a:rPr lang="pt-BR" dirty="0"/>
              <a:t>Dai graças ao Senhor!</a:t>
            </a:r>
          </a:p>
        </p:txBody>
      </p:sp>
    </p:spTree>
    <p:extLst>
      <p:ext uri="{BB962C8B-B14F-4D97-AF65-F5344CB8AC3E}">
        <p14:creationId xmlns:p14="http://schemas.microsoft.com/office/powerpoint/2010/main" val="2088951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157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CANTAI ALEGREMENTE A DEUS</vt:lpstr>
      <vt:lpstr>CANTAI ALEGREMENTE A DEUS</vt:lpstr>
      <vt:lpstr>CANTAI ALEGREMENTE A DEUS</vt:lpstr>
      <vt:lpstr>CANTAI ALEGREMENTE A DEUS</vt:lpstr>
      <vt:lpstr>CANTAI ALEGREMENTE A DEUS</vt:lpstr>
      <vt:lpstr>CANTAI ALEGREMENTE A DEUS</vt:lpstr>
      <vt:lpstr>CANTAI ALEGREMENTE A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2019-06-12T21:48:57Z</dcterms:modified>
</cp:coreProperties>
</file>

<file path=docProps/thumbnail.jpeg>
</file>